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316" r:id="rId3"/>
    <p:sldId id="321" r:id="rId4"/>
    <p:sldId id="269" r:id="rId5"/>
    <p:sldId id="320" r:id="rId6"/>
    <p:sldId id="31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  <a:srgbClr val="FFFFFF"/>
    <a:srgbClr val="007E74"/>
    <a:srgbClr val="E85C5C"/>
    <a:srgbClr val="42AFA2"/>
    <a:srgbClr val="43B1A3"/>
    <a:srgbClr val="00AEA2"/>
    <a:srgbClr val="2D3E50"/>
    <a:srgbClr val="006C64"/>
    <a:srgbClr val="00B7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9"/>
    <p:restoredTop sz="95273" autoAdjust="0"/>
  </p:normalViewPr>
  <p:slideViewPr>
    <p:cSldViewPr snapToGrid="0">
      <p:cViewPr varScale="1">
        <p:scale>
          <a:sx n="110" d="100"/>
          <a:sy n="110" d="100"/>
        </p:scale>
        <p:origin x="3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86646-9D4E-B644-B64A-9863097916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37966-B6BE-B647-99AA-83068DF9D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220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37966-B6BE-B647-99AA-83068DF9D96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93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21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59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67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79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3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1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10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96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34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62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9A4D0-66A1-4B19-B7F4-51CD3CCE4BE8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3656E-E90A-4CF6-B39C-A3E4D180F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14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lp-online-rt.ru/" TargetMode="External"/><Relationship Id="rId5" Type="http://schemas.openxmlformats.org/officeDocument/2006/relationships/image" Target="../media/image19.png"/><Relationship Id="rId10" Type="http://schemas.openxmlformats.org/officeDocument/2006/relationships/image" Target="../media/image21.gif"/><Relationship Id="rId4" Type="http://schemas.openxmlformats.org/officeDocument/2006/relationships/image" Target="../media/image10.png"/><Relationship Id="rId9" Type="http://schemas.openxmlformats.org/officeDocument/2006/relationships/image" Target="../media/image4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91" y="0"/>
            <a:ext cx="1251999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2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  <p:sp>
        <p:nvSpPr>
          <p:cNvPr id="20" name="Прямоугольник 19"/>
          <p:cNvSpPr/>
          <p:nvPr/>
        </p:nvSpPr>
        <p:spPr>
          <a:xfrm>
            <a:off x="-313443" y="0"/>
            <a:ext cx="1251999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45462" y="123640"/>
            <a:ext cx="6768166" cy="499800"/>
            <a:chOff x="3236532" y="50127"/>
            <a:chExt cx="6768166" cy="49980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58A359B-88CB-80D7-1A5D-07467533B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9013" y="69979"/>
              <a:ext cx="893971" cy="479947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9E9666B-CC1E-0980-6ACD-9CF150F10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532" y="50127"/>
              <a:ext cx="1574244" cy="496574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9B83AAD-F685-E95B-3496-B420CC89C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1221" y="53353"/>
              <a:ext cx="2623477" cy="496574"/>
            </a:xfrm>
            <a:prstGeom prst="rect">
              <a:avLst/>
            </a:prstGeom>
          </p:spPr>
        </p:pic>
      </p:grpSp>
      <p:sp>
        <p:nvSpPr>
          <p:cNvPr id="14" name="Прямоугольный треугольник 42"/>
          <p:cNvSpPr/>
          <p:nvPr/>
        </p:nvSpPr>
        <p:spPr>
          <a:xfrm>
            <a:off x="-313443" y="5437442"/>
            <a:ext cx="1832940" cy="1420558"/>
          </a:xfrm>
          <a:custGeom>
            <a:avLst/>
            <a:gdLst>
              <a:gd name="connsiteX0" fmla="*/ 0 w 2709040"/>
              <a:gd name="connsiteY0" fmla="*/ 1644294 h 1644294"/>
              <a:gd name="connsiteX1" fmla="*/ 0 w 2709040"/>
              <a:gd name="connsiteY1" fmla="*/ 0 h 1644294"/>
              <a:gd name="connsiteX2" fmla="*/ 2709040 w 2709040"/>
              <a:gd name="connsiteY2" fmla="*/ 1644294 h 1644294"/>
              <a:gd name="connsiteX3" fmla="*/ 0 w 2709040"/>
              <a:gd name="connsiteY3" fmla="*/ 1644294 h 1644294"/>
              <a:gd name="connsiteX0" fmla="*/ 0 w 2709040"/>
              <a:gd name="connsiteY0" fmla="*/ 1430286 h 1430286"/>
              <a:gd name="connsiteX1" fmla="*/ 9727 w 2709040"/>
              <a:gd name="connsiteY1" fmla="*/ 0 h 1430286"/>
              <a:gd name="connsiteX2" fmla="*/ 2709040 w 2709040"/>
              <a:gd name="connsiteY2" fmla="*/ 1430286 h 1430286"/>
              <a:gd name="connsiteX3" fmla="*/ 0 w 2709040"/>
              <a:gd name="connsiteY3" fmla="*/ 1430286 h 1430286"/>
              <a:gd name="connsiteX0" fmla="*/ 0 w 2388027"/>
              <a:gd name="connsiteY0" fmla="*/ 1430286 h 1430286"/>
              <a:gd name="connsiteX1" fmla="*/ 9727 w 2388027"/>
              <a:gd name="connsiteY1" fmla="*/ 0 h 1430286"/>
              <a:gd name="connsiteX2" fmla="*/ 2388027 w 2388027"/>
              <a:gd name="connsiteY2" fmla="*/ 1420558 h 1430286"/>
              <a:gd name="connsiteX3" fmla="*/ 0 w 2388027"/>
              <a:gd name="connsiteY3" fmla="*/ 1430286 h 1430286"/>
              <a:gd name="connsiteX0" fmla="*/ 10159 w 2398186"/>
              <a:gd name="connsiteY0" fmla="*/ 1420558 h 1420558"/>
              <a:gd name="connsiteX1" fmla="*/ 431 w 2398186"/>
              <a:gd name="connsiteY1" fmla="*/ 0 h 1420558"/>
              <a:gd name="connsiteX2" fmla="*/ 2398186 w 2398186"/>
              <a:gd name="connsiteY2" fmla="*/ 1410830 h 1420558"/>
              <a:gd name="connsiteX3" fmla="*/ 10159 w 2398186"/>
              <a:gd name="connsiteY3" fmla="*/ 1420558 h 1420558"/>
              <a:gd name="connsiteX0" fmla="*/ 10159 w 2369003"/>
              <a:gd name="connsiteY0" fmla="*/ 1420558 h 1420558"/>
              <a:gd name="connsiteX1" fmla="*/ 431 w 2369003"/>
              <a:gd name="connsiteY1" fmla="*/ 0 h 1420558"/>
              <a:gd name="connsiteX2" fmla="*/ 2369003 w 2369003"/>
              <a:gd name="connsiteY2" fmla="*/ 1410830 h 1420558"/>
              <a:gd name="connsiteX3" fmla="*/ 10159 w 2369003"/>
              <a:gd name="connsiteY3" fmla="*/ 1420558 h 1420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9003" h="1420558">
                <a:moveTo>
                  <a:pt x="10159" y="1420558"/>
                </a:moveTo>
                <a:cubicBezTo>
                  <a:pt x="13401" y="943796"/>
                  <a:pt x="-2811" y="476762"/>
                  <a:pt x="431" y="0"/>
                </a:cubicBezTo>
                <a:lnTo>
                  <a:pt x="2369003" y="1410830"/>
                </a:lnTo>
                <a:lnTo>
                  <a:pt x="10159" y="1420558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52400" y="1261566"/>
            <a:ext cx="12233564" cy="4389764"/>
          </a:xfrm>
          <a:prstGeom prst="rect">
            <a:avLst/>
          </a:prstGeom>
          <a:solidFill>
            <a:srgbClr val="009A8E">
              <a:alpha val="7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F5F77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690361"/>
            <a:ext cx="8544075" cy="1631216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0" lvl="1" algn="ctr"/>
            <a:r>
              <a:rPr lang="ru-RU" sz="2000" b="1" dirty="0" smtClean="0">
                <a:solidFill>
                  <a:schemeClr val="bg1"/>
                </a:solidFill>
                <a:latin typeface="HelveticaNeueCyr" panose="02000503040000020004" pitchFamily="2" charset="-52"/>
              </a:rPr>
              <a:t>Автоматизированная информационная система «Психологическая поддержка молодежи Республики Татарстан»</a:t>
            </a:r>
          </a:p>
          <a:p>
            <a:pPr marL="0" lvl="1" algn="ctr"/>
            <a:r>
              <a:rPr lang="ru-RU" sz="2000" b="1" dirty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и</a:t>
            </a:r>
            <a:endParaRPr lang="ru-RU" sz="2000" b="1" dirty="0" smtClean="0">
              <a:solidFill>
                <a:schemeClr val="bg1"/>
              </a:solidFill>
              <a:latin typeface="HelveticaNeueCyr" panose="02000503040000020004" pitchFamily="2" charset="-52"/>
              <a:ea typeface="Calibri" panose="020F0502020204030204" pitchFamily="34" charset="0"/>
            </a:endParaRPr>
          </a:p>
          <a:p>
            <a:pPr marL="0" lvl="1" algn="ctr"/>
            <a:r>
              <a:rPr lang="ru-RU" sz="2000" b="1" dirty="0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Круглосуточный молодежный телефон доверия с единым номером 8-800-55-22-20</a:t>
            </a:r>
            <a:endParaRPr lang="ru-RU" sz="1400" dirty="0">
              <a:solidFill>
                <a:schemeClr val="bg1"/>
              </a:solidFill>
              <a:latin typeface="HelveticaNeueCyr" panose="02000503040000020004" pitchFamily="2" charset="-52"/>
              <a:ea typeface="Calibri" panose="020F0502020204030204" pitchFamily="34" charset="0"/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8437417" y="1302327"/>
            <a:ext cx="3613977" cy="4057776"/>
          </a:xfrm>
          <a:custGeom>
            <a:avLst/>
            <a:gdLst>
              <a:gd name="connsiteX0" fmla="*/ 1683429 w 3366857"/>
              <a:gd name="connsiteY0" fmla="*/ 0 h 4091709"/>
              <a:gd name="connsiteX1" fmla="*/ 3366857 w 3366857"/>
              <a:gd name="connsiteY1" fmla="*/ 0 h 4091709"/>
              <a:gd name="connsiteX2" fmla="*/ 3366857 w 3366857"/>
              <a:gd name="connsiteY2" fmla="*/ 0 h 4091709"/>
              <a:gd name="connsiteX3" fmla="*/ 3366857 w 3366857"/>
              <a:gd name="connsiteY3" fmla="*/ 2408281 h 4091709"/>
              <a:gd name="connsiteX4" fmla="*/ 1683428 w 3366857"/>
              <a:gd name="connsiteY4" fmla="*/ 4091710 h 4091709"/>
              <a:gd name="connsiteX5" fmla="*/ 0 w 3366857"/>
              <a:gd name="connsiteY5" fmla="*/ 4091709 h 4091709"/>
              <a:gd name="connsiteX6" fmla="*/ 0 w 3366857"/>
              <a:gd name="connsiteY6" fmla="*/ 4091709 h 4091709"/>
              <a:gd name="connsiteX7" fmla="*/ 0 w 3366857"/>
              <a:gd name="connsiteY7" fmla="*/ 1683429 h 4091709"/>
              <a:gd name="connsiteX8" fmla="*/ 1683429 w 3366857"/>
              <a:gd name="connsiteY8" fmla="*/ 0 h 4091709"/>
              <a:gd name="connsiteX0" fmla="*/ 1683429 w 3366857"/>
              <a:gd name="connsiteY0" fmla="*/ 0 h 4091710"/>
              <a:gd name="connsiteX1" fmla="*/ 3366857 w 3366857"/>
              <a:gd name="connsiteY1" fmla="*/ 0 h 4091710"/>
              <a:gd name="connsiteX2" fmla="*/ 3366857 w 3366857"/>
              <a:gd name="connsiteY2" fmla="*/ 0 h 4091710"/>
              <a:gd name="connsiteX3" fmla="*/ 3366857 w 3366857"/>
              <a:gd name="connsiteY3" fmla="*/ 2408281 h 4091710"/>
              <a:gd name="connsiteX4" fmla="*/ 1683428 w 3366857"/>
              <a:gd name="connsiteY4" fmla="*/ 4091710 h 4091710"/>
              <a:gd name="connsiteX5" fmla="*/ 0 w 3366857"/>
              <a:gd name="connsiteY5" fmla="*/ 4091709 h 4091710"/>
              <a:gd name="connsiteX6" fmla="*/ 342900 w 3366857"/>
              <a:gd name="connsiteY6" fmla="*/ 3234459 h 4091710"/>
              <a:gd name="connsiteX7" fmla="*/ 0 w 3366857"/>
              <a:gd name="connsiteY7" fmla="*/ 1683429 h 4091710"/>
              <a:gd name="connsiteX8" fmla="*/ 1683429 w 3366857"/>
              <a:gd name="connsiteY8" fmla="*/ 0 h 4091710"/>
              <a:gd name="connsiteX0" fmla="*/ 1683429 w 3366857"/>
              <a:gd name="connsiteY0" fmla="*/ 0 h 4091710"/>
              <a:gd name="connsiteX1" fmla="*/ 3366857 w 3366857"/>
              <a:gd name="connsiteY1" fmla="*/ 0 h 4091710"/>
              <a:gd name="connsiteX2" fmla="*/ 3366857 w 3366857"/>
              <a:gd name="connsiteY2" fmla="*/ 0 h 4091710"/>
              <a:gd name="connsiteX3" fmla="*/ 3366857 w 3366857"/>
              <a:gd name="connsiteY3" fmla="*/ 2408281 h 4091710"/>
              <a:gd name="connsiteX4" fmla="*/ 1683428 w 3366857"/>
              <a:gd name="connsiteY4" fmla="*/ 4091710 h 4091710"/>
              <a:gd name="connsiteX5" fmla="*/ 981075 w 3366857"/>
              <a:gd name="connsiteY5" fmla="*/ 3910734 h 4091710"/>
              <a:gd name="connsiteX6" fmla="*/ 342900 w 3366857"/>
              <a:gd name="connsiteY6" fmla="*/ 3234459 h 4091710"/>
              <a:gd name="connsiteX7" fmla="*/ 0 w 3366857"/>
              <a:gd name="connsiteY7" fmla="*/ 1683429 h 4091710"/>
              <a:gd name="connsiteX8" fmla="*/ 1683429 w 3366857"/>
              <a:gd name="connsiteY8" fmla="*/ 0 h 409171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981075 w 3366857"/>
              <a:gd name="connsiteY5" fmla="*/ 3910734 h 4148860"/>
              <a:gd name="connsiteX6" fmla="*/ 342900 w 3366857"/>
              <a:gd name="connsiteY6" fmla="*/ 32344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342900 w 3366857"/>
              <a:gd name="connsiteY6" fmla="*/ 32344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314325 w 3366857"/>
              <a:gd name="connsiteY6" fmla="*/ 3224934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314325 w 3366857"/>
              <a:gd name="connsiteY6" fmla="*/ 3224934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400050 w 3366857"/>
              <a:gd name="connsiteY6" fmla="*/ 31773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400050 w 3366857"/>
              <a:gd name="connsiteY6" fmla="*/ 31773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400050 w 3366857"/>
              <a:gd name="connsiteY6" fmla="*/ 31773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409575 w 3366857"/>
              <a:gd name="connsiteY6" fmla="*/ 32725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28700 w 3366857"/>
              <a:gd name="connsiteY5" fmla="*/ 391073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19175 w 3366857"/>
              <a:gd name="connsiteY5" fmla="*/ 3920259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9650 w 3366857"/>
              <a:gd name="connsiteY5" fmla="*/ 389168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3453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3453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3453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34534 h 4148860"/>
              <a:gd name="connsiteX6" fmla="*/ 457200 w 3366857"/>
              <a:gd name="connsiteY6" fmla="*/ 325350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34534 h 4148860"/>
              <a:gd name="connsiteX6" fmla="*/ 457200 w 3366857"/>
              <a:gd name="connsiteY6" fmla="*/ 30820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15484 h 4148860"/>
              <a:gd name="connsiteX6" fmla="*/ 457200 w 3366857"/>
              <a:gd name="connsiteY6" fmla="*/ 30820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15484 h 4148860"/>
              <a:gd name="connsiteX6" fmla="*/ 457200 w 3366857"/>
              <a:gd name="connsiteY6" fmla="*/ 30820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1683429 w 3366857"/>
              <a:gd name="connsiteY0" fmla="*/ 0 h 4148860"/>
              <a:gd name="connsiteX1" fmla="*/ 3366857 w 3366857"/>
              <a:gd name="connsiteY1" fmla="*/ 0 h 4148860"/>
              <a:gd name="connsiteX2" fmla="*/ 3366857 w 3366857"/>
              <a:gd name="connsiteY2" fmla="*/ 0 h 4148860"/>
              <a:gd name="connsiteX3" fmla="*/ 3366857 w 3366857"/>
              <a:gd name="connsiteY3" fmla="*/ 2408281 h 4148860"/>
              <a:gd name="connsiteX4" fmla="*/ 1673903 w 3366857"/>
              <a:gd name="connsiteY4" fmla="*/ 4148860 h 4148860"/>
              <a:gd name="connsiteX5" fmla="*/ 1000125 w 3366857"/>
              <a:gd name="connsiteY5" fmla="*/ 3815484 h 4148860"/>
              <a:gd name="connsiteX6" fmla="*/ 457200 w 3366857"/>
              <a:gd name="connsiteY6" fmla="*/ 3082059 h 4148860"/>
              <a:gd name="connsiteX7" fmla="*/ 0 w 3366857"/>
              <a:gd name="connsiteY7" fmla="*/ 1683429 h 4148860"/>
              <a:gd name="connsiteX8" fmla="*/ 1683429 w 3366857"/>
              <a:gd name="connsiteY8" fmla="*/ 0 h 4148860"/>
              <a:gd name="connsiteX0" fmla="*/ 2121579 w 3805007"/>
              <a:gd name="connsiteY0" fmla="*/ 0 h 4148860"/>
              <a:gd name="connsiteX1" fmla="*/ 3805007 w 3805007"/>
              <a:gd name="connsiteY1" fmla="*/ 0 h 4148860"/>
              <a:gd name="connsiteX2" fmla="*/ 3805007 w 3805007"/>
              <a:gd name="connsiteY2" fmla="*/ 0 h 4148860"/>
              <a:gd name="connsiteX3" fmla="*/ 3805007 w 3805007"/>
              <a:gd name="connsiteY3" fmla="*/ 2408281 h 4148860"/>
              <a:gd name="connsiteX4" fmla="*/ 2112053 w 3805007"/>
              <a:gd name="connsiteY4" fmla="*/ 4148860 h 4148860"/>
              <a:gd name="connsiteX5" fmla="*/ 1438275 w 3805007"/>
              <a:gd name="connsiteY5" fmla="*/ 3815484 h 4148860"/>
              <a:gd name="connsiteX6" fmla="*/ 895350 w 3805007"/>
              <a:gd name="connsiteY6" fmla="*/ 3082059 h 4148860"/>
              <a:gd name="connsiteX7" fmla="*/ 0 w 3805007"/>
              <a:gd name="connsiteY7" fmla="*/ 1454829 h 4148860"/>
              <a:gd name="connsiteX8" fmla="*/ 2121579 w 3805007"/>
              <a:gd name="connsiteY8" fmla="*/ 0 h 4148860"/>
              <a:gd name="connsiteX0" fmla="*/ 2235879 w 3919307"/>
              <a:gd name="connsiteY0" fmla="*/ 0 h 4148860"/>
              <a:gd name="connsiteX1" fmla="*/ 3919307 w 3919307"/>
              <a:gd name="connsiteY1" fmla="*/ 0 h 4148860"/>
              <a:gd name="connsiteX2" fmla="*/ 3919307 w 3919307"/>
              <a:gd name="connsiteY2" fmla="*/ 0 h 4148860"/>
              <a:gd name="connsiteX3" fmla="*/ 3919307 w 3919307"/>
              <a:gd name="connsiteY3" fmla="*/ 2408281 h 4148860"/>
              <a:gd name="connsiteX4" fmla="*/ 2226353 w 3919307"/>
              <a:gd name="connsiteY4" fmla="*/ 4148860 h 4148860"/>
              <a:gd name="connsiteX5" fmla="*/ 1552575 w 3919307"/>
              <a:gd name="connsiteY5" fmla="*/ 3815484 h 4148860"/>
              <a:gd name="connsiteX6" fmla="*/ 1009650 w 3919307"/>
              <a:gd name="connsiteY6" fmla="*/ 3082059 h 4148860"/>
              <a:gd name="connsiteX7" fmla="*/ 0 w 3919307"/>
              <a:gd name="connsiteY7" fmla="*/ 1254804 h 4148860"/>
              <a:gd name="connsiteX8" fmla="*/ 2235879 w 3919307"/>
              <a:gd name="connsiteY8" fmla="*/ 0 h 4148860"/>
              <a:gd name="connsiteX0" fmla="*/ 2159679 w 3919307"/>
              <a:gd name="connsiteY0" fmla="*/ 104775 h 4148860"/>
              <a:gd name="connsiteX1" fmla="*/ 3919307 w 3919307"/>
              <a:gd name="connsiteY1" fmla="*/ 0 h 4148860"/>
              <a:gd name="connsiteX2" fmla="*/ 3919307 w 3919307"/>
              <a:gd name="connsiteY2" fmla="*/ 0 h 4148860"/>
              <a:gd name="connsiteX3" fmla="*/ 3919307 w 3919307"/>
              <a:gd name="connsiteY3" fmla="*/ 2408281 h 4148860"/>
              <a:gd name="connsiteX4" fmla="*/ 2226353 w 3919307"/>
              <a:gd name="connsiteY4" fmla="*/ 4148860 h 4148860"/>
              <a:gd name="connsiteX5" fmla="*/ 1552575 w 3919307"/>
              <a:gd name="connsiteY5" fmla="*/ 3815484 h 4148860"/>
              <a:gd name="connsiteX6" fmla="*/ 1009650 w 3919307"/>
              <a:gd name="connsiteY6" fmla="*/ 3082059 h 4148860"/>
              <a:gd name="connsiteX7" fmla="*/ 0 w 3919307"/>
              <a:gd name="connsiteY7" fmla="*/ 1254804 h 4148860"/>
              <a:gd name="connsiteX8" fmla="*/ 2159679 w 3919307"/>
              <a:gd name="connsiteY8" fmla="*/ 104775 h 4148860"/>
              <a:gd name="connsiteX0" fmla="*/ 2112054 w 3919307"/>
              <a:gd name="connsiteY0" fmla="*/ 57150 h 4148860"/>
              <a:gd name="connsiteX1" fmla="*/ 3919307 w 3919307"/>
              <a:gd name="connsiteY1" fmla="*/ 0 h 4148860"/>
              <a:gd name="connsiteX2" fmla="*/ 3919307 w 3919307"/>
              <a:gd name="connsiteY2" fmla="*/ 0 h 4148860"/>
              <a:gd name="connsiteX3" fmla="*/ 3919307 w 3919307"/>
              <a:gd name="connsiteY3" fmla="*/ 2408281 h 4148860"/>
              <a:gd name="connsiteX4" fmla="*/ 2226353 w 3919307"/>
              <a:gd name="connsiteY4" fmla="*/ 4148860 h 4148860"/>
              <a:gd name="connsiteX5" fmla="*/ 1552575 w 3919307"/>
              <a:gd name="connsiteY5" fmla="*/ 3815484 h 4148860"/>
              <a:gd name="connsiteX6" fmla="*/ 1009650 w 3919307"/>
              <a:gd name="connsiteY6" fmla="*/ 3082059 h 4148860"/>
              <a:gd name="connsiteX7" fmla="*/ 0 w 3919307"/>
              <a:gd name="connsiteY7" fmla="*/ 1254804 h 4148860"/>
              <a:gd name="connsiteX8" fmla="*/ 2112054 w 3919307"/>
              <a:gd name="connsiteY8" fmla="*/ 57150 h 4148860"/>
              <a:gd name="connsiteX0" fmla="*/ 2112054 w 3919307"/>
              <a:gd name="connsiteY0" fmla="*/ 57150 h 4148860"/>
              <a:gd name="connsiteX1" fmla="*/ 3919307 w 3919307"/>
              <a:gd name="connsiteY1" fmla="*/ 0 h 4148860"/>
              <a:gd name="connsiteX2" fmla="*/ 3919307 w 3919307"/>
              <a:gd name="connsiteY2" fmla="*/ 28575 h 4148860"/>
              <a:gd name="connsiteX3" fmla="*/ 3919307 w 3919307"/>
              <a:gd name="connsiteY3" fmla="*/ 2408281 h 4148860"/>
              <a:gd name="connsiteX4" fmla="*/ 2226353 w 3919307"/>
              <a:gd name="connsiteY4" fmla="*/ 4148860 h 4148860"/>
              <a:gd name="connsiteX5" fmla="*/ 1552575 w 3919307"/>
              <a:gd name="connsiteY5" fmla="*/ 3815484 h 4148860"/>
              <a:gd name="connsiteX6" fmla="*/ 1009650 w 3919307"/>
              <a:gd name="connsiteY6" fmla="*/ 3082059 h 4148860"/>
              <a:gd name="connsiteX7" fmla="*/ 0 w 3919307"/>
              <a:gd name="connsiteY7" fmla="*/ 1254804 h 4148860"/>
              <a:gd name="connsiteX8" fmla="*/ 2112054 w 3919307"/>
              <a:gd name="connsiteY8" fmla="*/ 57150 h 4148860"/>
              <a:gd name="connsiteX0" fmla="*/ 2112054 w 3947882"/>
              <a:gd name="connsiteY0" fmla="*/ 57150 h 4148860"/>
              <a:gd name="connsiteX1" fmla="*/ 3919307 w 3947882"/>
              <a:gd name="connsiteY1" fmla="*/ 0 h 4148860"/>
              <a:gd name="connsiteX2" fmla="*/ 3947882 w 3947882"/>
              <a:gd name="connsiteY2" fmla="*/ 142875 h 4148860"/>
              <a:gd name="connsiteX3" fmla="*/ 3919307 w 3947882"/>
              <a:gd name="connsiteY3" fmla="*/ 2408281 h 4148860"/>
              <a:gd name="connsiteX4" fmla="*/ 2226353 w 3947882"/>
              <a:gd name="connsiteY4" fmla="*/ 4148860 h 4148860"/>
              <a:gd name="connsiteX5" fmla="*/ 1552575 w 3947882"/>
              <a:gd name="connsiteY5" fmla="*/ 3815484 h 4148860"/>
              <a:gd name="connsiteX6" fmla="*/ 1009650 w 3947882"/>
              <a:gd name="connsiteY6" fmla="*/ 3082059 h 4148860"/>
              <a:gd name="connsiteX7" fmla="*/ 0 w 3947882"/>
              <a:gd name="connsiteY7" fmla="*/ 1254804 h 4148860"/>
              <a:gd name="connsiteX8" fmla="*/ 2112054 w 3947882"/>
              <a:gd name="connsiteY8" fmla="*/ 57150 h 4148860"/>
              <a:gd name="connsiteX0" fmla="*/ 2112054 w 3928832"/>
              <a:gd name="connsiteY0" fmla="*/ 57150 h 4148860"/>
              <a:gd name="connsiteX1" fmla="*/ 3919307 w 3928832"/>
              <a:gd name="connsiteY1" fmla="*/ 0 h 4148860"/>
              <a:gd name="connsiteX2" fmla="*/ 3928832 w 3928832"/>
              <a:gd name="connsiteY2" fmla="*/ 371475 h 4148860"/>
              <a:gd name="connsiteX3" fmla="*/ 3919307 w 3928832"/>
              <a:gd name="connsiteY3" fmla="*/ 2408281 h 4148860"/>
              <a:gd name="connsiteX4" fmla="*/ 2226353 w 3928832"/>
              <a:gd name="connsiteY4" fmla="*/ 4148860 h 4148860"/>
              <a:gd name="connsiteX5" fmla="*/ 1552575 w 3928832"/>
              <a:gd name="connsiteY5" fmla="*/ 3815484 h 4148860"/>
              <a:gd name="connsiteX6" fmla="*/ 1009650 w 3928832"/>
              <a:gd name="connsiteY6" fmla="*/ 3082059 h 4148860"/>
              <a:gd name="connsiteX7" fmla="*/ 0 w 3928832"/>
              <a:gd name="connsiteY7" fmla="*/ 1254804 h 4148860"/>
              <a:gd name="connsiteX8" fmla="*/ 2112054 w 3928832"/>
              <a:gd name="connsiteY8" fmla="*/ 57150 h 4148860"/>
              <a:gd name="connsiteX0" fmla="*/ 2112054 w 3928832"/>
              <a:gd name="connsiteY0" fmla="*/ 0 h 4091710"/>
              <a:gd name="connsiteX1" fmla="*/ 3881207 w 3928832"/>
              <a:gd name="connsiteY1" fmla="*/ 0 h 4091710"/>
              <a:gd name="connsiteX2" fmla="*/ 3928832 w 3928832"/>
              <a:gd name="connsiteY2" fmla="*/ 314325 h 4091710"/>
              <a:gd name="connsiteX3" fmla="*/ 3919307 w 3928832"/>
              <a:gd name="connsiteY3" fmla="*/ 2351131 h 4091710"/>
              <a:gd name="connsiteX4" fmla="*/ 2226353 w 3928832"/>
              <a:gd name="connsiteY4" fmla="*/ 4091710 h 4091710"/>
              <a:gd name="connsiteX5" fmla="*/ 1552575 w 3928832"/>
              <a:gd name="connsiteY5" fmla="*/ 3758334 h 4091710"/>
              <a:gd name="connsiteX6" fmla="*/ 1009650 w 3928832"/>
              <a:gd name="connsiteY6" fmla="*/ 3024909 h 4091710"/>
              <a:gd name="connsiteX7" fmla="*/ 0 w 3928832"/>
              <a:gd name="connsiteY7" fmla="*/ 1197654 h 4091710"/>
              <a:gd name="connsiteX8" fmla="*/ 2112054 w 3928832"/>
              <a:gd name="connsiteY8" fmla="*/ 0 h 4091710"/>
              <a:gd name="connsiteX0" fmla="*/ 2112054 w 3985982"/>
              <a:gd name="connsiteY0" fmla="*/ 0 h 4091710"/>
              <a:gd name="connsiteX1" fmla="*/ 3985982 w 3985982"/>
              <a:gd name="connsiteY1" fmla="*/ 19050 h 4091710"/>
              <a:gd name="connsiteX2" fmla="*/ 3928832 w 3985982"/>
              <a:gd name="connsiteY2" fmla="*/ 314325 h 4091710"/>
              <a:gd name="connsiteX3" fmla="*/ 3919307 w 3985982"/>
              <a:gd name="connsiteY3" fmla="*/ 2351131 h 4091710"/>
              <a:gd name="connsiteX4" fmla="*/ 2226353 w 3985982"/>
              <a:gd name="connsiteY4" fmla="*/ 4091710 h 4091710"/>
              <a:gd name="connsiteX5" fmla="*/ 1552575 w 3985982"/>
              <a:gd name="connsiteY5" fmla="*/ 3758334 h 4091710"/>
              <a:gd name="connsiteX6" fmla="*/ 1009650 w 3985982"/>
              <a:gd name="connsiteY6" fmla="*/ 3024909 h 4091710"/>
              <a:gd name="connsiteX7" fmla="*/ 0 w 3985982"/>
              <a:gd name="connsiteY7" fmla="*/ 1197654 h 4091710"/>
              <a:gd name="connsiteX8" fmla="*/ 2112054 w 3985982"/>
              <a:gd name="connsiteY8" fmla="*/ 0 h 4091710"/>
              <a:gd name="connsiteX0" fmla="*/ 2112054 w 3938357"/>
              <a:gd name="connsiteY0" fmla="*/ 0 h 4091710"/>
              <a:gd name="connsiteX1" fmla="*/ 3938357 w 3938357"/>
              <a:gd name="connsiteY1" fmla="*/ 28575 h 4091710"/>
              <a:gd name="connsiteX2" fmla="*/ 3928832 w 3938357"/>
              <a:gd name="connsiteY2" fmla="*/ 314325 h 4091710"/>
              <a:gd name="connsiteX3" fmla="*/ 3919307 w 3938357"/>
              <a:gd name="connsiteY3" fmla="*/ 2351131 h 4091710"/>
              <a:gd name="connsiteX4" fmla="*/ 2226353 w 3938357"/>
              <a:gd name="connsiteY4" fmla="*/ 4091710 h 4091710"/>
              <a:gd name="connsiteX5" fmla="*/ 1552575 w 3938357"/>
              <a:gd name="connsiteY5" fmla="*/ 3758334 h 4091710"/>
              <a:gd name="connsiteX6" fmla="*/ 1009650 w 3938357"/>
              <a:gd name="connsiteY6" fmla="*/ 3024909 h 4091710"/>
              <a:gd name="connsiteX7" fmla="*/ 0 w 3938357"/>
              <a:gd name="connsiteY7" fmla="*/ 1197654 h 4091710"/>
              <a:gd name="connsiteX8" fmla="*/ 2112054 w 3938357"/>
              <a:gd name="connsiteY8" fmla="*/ 0 h 4091710"/>
              <a:gd name="connsiteX0" fmla="*/ 2112054 w 3928832"/>
              <a:gd name="connsiteY0" fmla="*/ 0 h 4091710"/>
              <a:gd name="connsiteX1" fmla="*/ 3843107 w 3928832"/>
              <a:gd name="connsiteY1" fmla="*/ 28575 h 4091710"/>
              <a:gd name="connsiteX2" fmla="*/ 3928832 w 3928832"/>
              <a:gd name="connsiteY2" fmla="*/ 314325 h 4091710"/>
              <a:gd name="connsiteX3" fmla="*/ 3919307 w 3928832"/>
              <a:gd name="connsiteY3" fmla="*/ 2351131 h 4091710"/>
              <a:gd name="connsiteX4" fmla="*/ 2226353 w 3928832"/>
              <a:gd name="connsiteY4" fmla="*/ 4091710 h 4091710"/>
              <a:gd name="connsiteX5" fmla="*/ 1552575 w 3928832"/>
              <a:gd name="connsiteY5" fmla="*/ 3758334 h 4091710"/>
              <a:gd name="connsiteX6" fmla="*/ 1009650 w 3928832"/>
              <a:gd name="connsiteY6" fmla="*/ 3024909 h 4091710"/>
              <a:gd name="connsiteX7" fmla="*/ 0 w 3928832"/>
              <a:gd name="connsiteY7" fmla="*/ 1197654 h 4091710"/>
              <a:gd name="connsiteX8" fmla="*/ 2112054 w 3928832"/>
              <a:gd name="connsiteY8" fmla="*/ 0 h 4091710"/>
              <a:gd name="connsiteX0" fmla="*/ 2112054 w 3928832"/>
              <a:gd name="connsiteY0" fmla="*/ 0 h 4091710"/>
              <a:gd name="connsiteX1" fmla="*/ 3928832 w 3928832"/>
              <a:gd name="connsiteY1" fmla="*/ 28575 h 4091710"/>
              <a:gd name="connsiteX2" fmla="*/ 3928832 w 3928832"/>
              <a:gd name="connsiteY2" fmla="*/ 314325 h 4091710"/>
              <a:gd name="connsiteX3" fmla="*/ 3919307 w 3928832"/>
              <a:gd name="connsiteY3" fmla="*/ 2351131 h 4091710"/>
              <a:gd name="connsiteX4" fmla="*/ 2226353 w 3928832"/>
              <a:gd name="connsiteY4" fmla="*/ 4091710 h 4091710"/>
              <a:gd name="connsiteX5" fmla="*/ 1552575 w 3928832"/>
              <a:gd name="connsiteY5" fmla="*/ 3758334 h 4091710"/>
              <a:gd name="connsiteX6" fmla="*/ 1009650 w 3928832"/>
              <a:gd name="connsiteY6" fmla="*/ 3024909 h 4091710"/>
              <a:gd name="connsiteX7" fmla="*/ 0 w 3928832"/>
              <a:gd name="connsiteY7" fmla="*/ 1197654 h 4091710"/>
              <a:gd name="connsiteX8" fmla="*/ 2112054 w 3928832"/>
              <a:gd name="connsiteY8" fmla="*/ 0 h 4091710"/>
              <a:gd name="connsiteX0" fmla="*/ 2112054 w 3947882"/>
              <a:gd name="connsiteY0" fmla="*/ 0 h 4091710"/>
              <a:gd name="connsiteX1" fmla="*/ 3928832 w 3947882"/>
              <a:gd name="connsiteY1" fmla="*/ 28575 h 4091710"/>
              <a:gd name="connsiteX2" fmla="*/ 3947882 w 3947882"/>
              <a:gd name="connsiteY2" fmla="*/ 314325 h 4091710"/>
              <a:gd name="connsiteX3" fmla="*/ 3919307 w 3947882"/>
              <a:gd name="connsiteY3" fmla="*/ 2351131 h 4091710"/>
              <a:gd name="connsiteX4" fmla="*/ 2226353 w 3947882"/>
              <a:gd name="connsiteY4" fmla="*/ 4091710 h 4091710"/>
              <a:gd name="connsiteX5" fmla="*/ 1552575 w 3947882"/>
              <a:gd name="connsiteY5" fmla="*/ 3758334 h 4091710"/>
              <a:gd name="connsiteX6" fmla="*/ 1009650 w 3947882"/>
              <a:gd name="connsiteY6" fmla="*/ 3024909 h 4091710"/>
              <a:gd name="connsiteX7" fmla="*/ 0 w 3947882"/>
              <a:gd name="connsiteY7" fmla="*/ 1197654 h 4091710"/>
              <a:gd name="connsiteX8" fmla="*/ 2112054 w 3947882"/>
              <a:gd name="connsiteY8" fmla="*/ 0 h 4091710"/>
              <a:gd name="connsiteX0" fmla="*/ 2112054 w 3957407"/>
              <a:gd name="connsiteY0" fmla="*/ 0 h 4091710"/>
              <a:gd name="connsiteX1" fmla="*/ 3928832 w 3957407"/>
              <a:gd name="connsiteY1" fmla="*/ 28575 h 4091710"/>
              <a:gd name="connsiteX2" fmla="*/ 3947882 w 3957407"/>
              <a:gd name="connsiteY2" fmla="*/ 314325 h 4091710"/>
              <a:gd name="connsiteX3" fmla="*/ 3957407 w 3957407"/>
              <a:gd name="connsiteY3" fmla="*/ 2341606 h 4091710"/>
              <a:gd name="connsiteX4" fmla="*/ 2226353 w 3957407"/>
              <a:gd name="connsiteY4" fmla="*/ 4091710 h 4091710"/>
              <a:gd name="connsiteX5" fmla="*/ 1552575 w 3957407"/>
              <a:gd name="connsiteY5" fmla="*/ 3758334 h 4091710"/>
              <a:gd name="connsiteX6" fmla="*/ 1009650 w 3957407"/>
              <a:gd name="connsiteY6" fmla="*/ 3024909 h 4091710"/>
              <a:gd name="connsiteX7" fmla="*/ 0 w 3957407"/>
              <a:gd name="connsiteY7" fmla="*/ 1197654 h 4091710"/>
              <a:gd name="connsiteX8" fmla="*/ 2112054 w 3957407"/>
              <a:gd name="connsiteY8" fmla="*/ 0 h 4091710"/>
              <a:gd name="connsiteX0" fmla="*/ 2302554 w 4147907"/>
              <a:gd name="connsiteY0" fmla="*/ 0 h 4091710"/>
              <a:gd name="connsiteX1" fmla="*/ 4119332 w 4147907"/>
              <a:gd name="connsiteY1" fmla="*/ 28575 h 4091710"/>
              <a:gd name="connsiteX2" fmla="*/ 4138382 w 4147907"/>
              <a:gd name="connsiteY2" fmla="*/ 314325 h 4091710"/>
              <a:gd name="connsiteX3" fmla="*/ 4147907 w 4147907"/>
              <a:gd name="connsiteY3" fmla="*/ 2341606 h 4091710"/>
              <a:gd name="connsiteX4" fmla="*/ 2416853 w 4147907"/>
              <a:gd name="connsiteY4" fmla="*/ 4091710 h 4091710"/>
              <a:gd name="connsiteX5" fmla="*/ 1743075 w 4147907"/>
              <a:gd name="connsiteY5" fmla="*/ 3758334 h 4091710"/>
              <a:gd name="connsiteX6" fmla="*/ 1200150 w 4147907"/>
              <a:gd name="connsiteY6" fmla="*/ 3024909 h 4091710"/>
              <a:gd name="connsiteX7" fmla="*/ 0 w 4147907"/>
              <a:gd name="connsiteY7" fmla="*/ 1150029 h 4091710"/>
              <a:gd name="connsiteX8" fmla="*/ 2302554 w 4147907"/>
              <a:gd name="connsiteY8" fmla="*/ 0 h 4091710"/>
              <a:gd name="connsiteX0" fmla="*/ 2093004 w 3938357"/>
              <a:gd name="connsiteY0" fmla="*/ 0 h 4091710"/>
              <a:gd name="connsiteX1" fmla="*/ 3909782 w 3938357"/>
              <a:gd name="connsiteY1" fmla="*/ 28575 h 4091710"/>
              <a:gd name="connsiteX2" fmla="*/ 3928832 w 3938357"/>
              <a:gd name="connsiteY2" fmla="*/ 314325 h 4091710"/>
              <a:gd name="connsiteX3" fmla="*/ 3938357 w 3938357"/>
              <a:gd name="connsiteY3" fmla="*/ 2341606 h 4091710"/>
              <a:gd name="connsiteX4" fmla="*/ 2207303 w 3938357"/>
              <a:gd name="connsiteY4" fmla="*/ 4091710 h 4091710"/>
              <a:gd name="connsiteX5" fmla="*/ 1533525 w 3938357"/>
              <a:gd name="connsiteY5" fmla="*/ 3758334 h 4091710"/>
              <a:gd name="connsiteX6" fmla="*/ 990600 w 3938357"/>
              <a:gd name="connsiteY6" fmla="*/ 3024909 h 4091710"/>
              <a:gd name="connsiteX7" fmla="*/ 0 w 3938357"/>
              <a:gd name="connsiteY7" fmla="*/ 1083354 h 4091710"/>
              <a:gd name="connsiteX8" fmla="*/ 2093004 w 3938357"/>
              <a:gd name="connsiteY8" fmla="*/ 0 h 4091710"/>
              <a:gd name="connsiteX0" fmla="*/ 2093004 w 3938357"/>
              <a:gd name="connsiteY0" fmla="*/ 0 h 4091710"/>
              <a:gd name="connsiteX1" fmla="*/ 3909782 w 3938357"/>
              <a:gd name="connsiteY1" fmla="*/ 28575 h 4091710"/>
              <a:gd name="connsiteX2" fmla="*/ 3928832 w 3938357"/>
              <a:gd name="connsiteY2" fmla="*/ 314325 h 4091710"/>
              <a:gd name="connsiteX3" fmla="*/ 3938357 w 3938357"/>
              <a:gd name="connsiteY3" fmla="*/ 2341606 h 4091710"/>
              <a:gd name="connsiteX4" fmla="*/ 3694460 w 3938357"/>
              <a:gd name="connsiteY4" fmla="*/ 3140652 h 4091710"/>
              <a:gd name="connsiteX5" fmla="*/ 2207303 w 3938357"/>
              <a:gd name="connsiteY5" fmla="*/ 4091710 h 4091710"/>
              <a:gd name="connsiteX6" fmla="*/ 1533525 w 3938357"/>
              <a:gd name="connsiteY6" fmla="*/ 3758334 h 4091710"/>
              <a:gd name="connsiteX7" fmla="*/ 990600 w 3938357"/>
              <a:gd name="connsiteY7" fmla="*/ 3024909 h 4091710"/>
              <a:gd name="connsiteX8" fmla="*/ 0 w 3938357"/>
              <a:gd name="connsiteY8" fmla="*/ 1083354 h 4091710"/>
              <a:gd name="connsiteX9" fmla="*/ 2093004 w 3938357"/>
              <a:gd name="connsiteY9" fmla="*/ 0 h 4091710"/>
              <a:gd name="connsiteX0" fmla="*/ 2093004 w 3938357"/>
              <a:gd name="connsiteY0" fmla="*/ 0 h 4091710"/>
              <a:gd name="connsiteX1" fmla="*/ 3909782 w 3938357"/>
              <a:gd name="connsiteY1" fmla="*/ 28575 h 4091710"/>
              <a:gd name="connsiteX2" fmla="*/ 3928832 w 3938357"/>
              <a:gd name="connsiteY2" fmla="*/ 314325 h 4091710"/>
              <a:gd name="connsiteX3" fmla="*/ 3938357 w 3938357"/>
              <a:gd name="connsiteY3" fmla="*/ 2341606 h 4091710"/>
              <a:gd name="connsiteX4" fmla="*/ 3694460 w 3938357"/>
              <a:gd name="connsiteY4" fmla="*/ 3140652 h 4091710"/>
              <a:gd name="connsiteX5" fmla="*/ 2207303 w 3938357"/>
              <a:gd name="connsiteY5" fmla="*/ 4091710 h 4091710"/>
              <a:gd name="connsiteX6" fmla="*/ 1533525 w 3938357"/>
              <a:gd name="connsiteY6" fmla="*/ 3758334 h 4091710"/>
              <a:gd name="connsiteX7" fmla="*/ 990600 w 3938357"/>
              <a:gd name="connsiteY7" fmla="*/ 3024909 h 4091710"/>
              <a:gd name="connsiteX8" fmla="*/ 0 w 3938357"/>
              <a:gd name="connsiteY8" fmla="*/ 1083354 h 4091710"/>
              <a:gd name="connsiteX9" fmla="*/ 2093004 w 3938357"/>
              <a:gd name="connsiteY9" fmla="*/ 0 h 4091710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94460 w 3938357"/>
              <a:gd name="connsiteY4" fmla="*/ 314065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6922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56360 w 3938357"/>
              <a:gd name="connsiteY4" fmla="*/ 321685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56360 w 3938357"/>
              <a:gd name="connsiteY4" fmla="*/ 321685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56360 w 3938357"/>
              <a:gd name="connsiteY4" fmla="*/ 321685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56360 w 3938357"/>
              <a:gd name="connsiteY4" fmla="*/ 321685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56360 w 3938357"/>
              <a:gd name="connsiteY4" fmla="*/ 321685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23035 w 3938357"/>
              <a:gd name="connsiteY4" fmla="*/ 31882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03985 w 3938357"/>
              <a:gd name="connsiteY4" fmla="*/ 323590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50568"/>
              <a:gd name="connsiteY0" fmla="*/ 0 h 4098537"/>
              <a:gd name="connsiteX1" fmla="*/ 3909782 w 3950568"/>
              <a:gd name="connsiteY1" fmla="*/ 28575 h 4098537"/>
              <a:gd name="connsiteX2" fmla="*/ 3928832 w 3950568"/>
              <a:gd name="connsiteY2" fmla="*/ 314325 h 4098537"/>
              <a:gd name="connsiteX3" fmla="*/ 3938357 w 3950568"/>
              <a:gd name="connsiteY3" fmla="*/ 2341606 h 4098537"/>
              <a:gd name="connsiteX4" fmla="*/ 3808760 w 3950568"/>
              <a:gd name="connsiteY4" fmla="*/ 3283527 h 4098537"/>
              <a:gd name="connsiteX5" fmla="*/ 3170585 w 3950568"/>
              <a:gd name="connsiteY5" fmla="*/ 3807402 h 4098537"/>
              <a:gd name="connsiteX6" fmla="*/ 2207303 w 3950568"/>
              <a:gd name="connsiteY6" fmla="*/ 4091710 h 4098537"/>
              <a:gd name="connsiteX7" fmla="*/ 1533525 w 3950568"/>
              <a:gd name="connsiteY7" fmla="*/ 3758334 h 4098537"/>
              <a:gd name="connsiteX8" fmla="*/ 990600 w 3950568"/>
              <a:gd name="connsiteY8" fmla="*/ 3024909 h 4098537"/>
              <a:gd name="connsiteX9" fmla="*/ 0 w 3950568"/>
              <a:gd name="connsiteY9" fmla="*/ 1083354 h 4098537"/>
              <a:gd name="connsiteX10" fmla="*/ 2093004 w 3950568"/>
              <a:gd name="connsiteY10" fmla="*/ 0 h 4098537"/>
              <a:gd name="connsiteX0" fmla="*/ 2093004 w 3950568"/>
              <a:gd name="connsiteY0" fmla="*/ 0 h 4098537"/>
              <a:gd name="connsiteX1" fmla="*/ 3909782 w 3950568"/>
              <a:gd name="connsiteY1" fmla="*/ 28575 h 4098537"/>
              <a:gd name="connsiteX2" fmla="*/ 3928832 w 3950568"/>
              <a:gd name="connsiteY2" fmla="*/ 314325 h 4098537"/>
              <a:gd name="connsiteX3" fmla="*/ 3938357 w 3950568"/>
              <a:gd name="connsiteY3" fmla="*/ 2341606 h 4098537"/>
              <a:gd name="connsiteX4" fmla="*/ 3808760 w 3950568"/>
              <a:gd name="connsiteY4" fmla="*/ 3283527 h 4098537"/>
              <a:gd name="connsiteX5" fmla="*/ 3170585 w 3950568"/>
              <a:gd name="connsiteY5" fmla="*/ 3807402 h 4098537"/>
              <a:gd name="connsiteX6" fmla="*/ 2207303 w 3950568"/>
              <a:gd name="connsiteY6" fmla="*/ 4091710 h 4098537"/>
              <a:gd name="connsiteX7" fmla="*/ 1533525 w 3950568"/>
              <a:gd name="connsiteY7" fmla="*/ 3758334 h 4098537"/>
              <a:gd name="connsiteX8" fmla="*/ 990600 w 3950568"/>
              <a:gd name="connsiteY8" fmla="*/ 3024909 h 4098537"/>
              <a:gd name="connsiteX9" fmla="*/ 0 w 3950568"/>
              <a:gd name="connsiteY9" fmla="*/ 1083354 h 4098537"/>
              <a:gd name="connsiteX10" fmla="*/ 2093004 w 3950568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808760 w 3938357"/>
              <a:gd name="connsiteY4" fmla="*/ 328352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808760 w 3938357"/>
              <a:gd name="connsiteY4" fmla="*/ 328352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808760 w 3938357"/>
              <a:gd name="connsiteY4" fmla="*/ 328352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808760 w 3938357"/>
              <a:gd name="connsiteY4" fmla="*/ 328352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732560 w 3938357"/>
              <a:gd name="connsiteY4" fmla="*/ 3150177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38357"/>
              <a:gd name="connsiteY0" fmla="*/ 0 h 4098537"/>
              <a:gd name="connsiteX1" fmla="*/ 3909782 w 3938357"/>
              <a:gd name="connsiteY1" fmla="*/ 28575 h 4098537"/>
              <a:gd name="connsiteX2" fmla="*/ 3928832 w 3938357"/>
              <a:gd name="connsiteY2" fmla="*/ 314325 h 4098537"/>
              <a:gd name="connsiteX3" fmla="*/ 3938357 w 3938357"/>
              <a:gd name="connsiteY3" fmla="*/ 2341606 h 4098537"/>
              <a:gd name="connsiteX4" fmla="*/ 3694460 w 3938357"/>
              <a:gd name="connsiteY4" fmla="*/ 3197802 h 4098537"/>
              <a:gd name="connsiteX5" fmla="*/ 3170585 w 3938357"/>
              <a:gd name="connsiteY5" fmla="*/ 3807402 h 4098537"/>
              <a:gd name="connsiteX6" fmla="*/ 2207303 w 3938357"/>
              <a:gd name="connsiteY6" fmla="*/ 4091710 h 4098537"/>
              <a:gd name="connsiteX7" fmla="*/ 1533525 w 3938357"/>
              <a:gd name="connsiteY7" fmla="*/ 3758334 h 4098537"/>
              <a:gd name="connsiteX8" fmla="*/ 990600 w 3938357"/>
              <a:gd name="connsiteY8" fmla="*/ 3024909 h 4098537"/>
              <a:gd name="connsiteX9" fmla="*/ 0 w 3938357"/>
              <a:gd name="connsiteY9" fmla="*/ 1083354 h 4098537"/>
              <a:gd name="connsiteX10" fmla="*/ 2093004 w 3938357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694460 w 3928832"/>
              <a:gd name="connsiteY4" fmla="*/ 31978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694460 w 3928832"/>
              <a:gd name="connsiteY4" fmla="*/ 31978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02960 w 3928832"/>
              <a:gd name="connsiteY4" fmla="*/ 32263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4377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93097 w 3928832"/>
              <a:gd name="connsiteY4" fmla="*/ 31597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93097 w 3928832"/>
              <a:gd name="connsiteY4" fmla="*/ 31597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93097 w 3928832"/>
              <a:gd name="connsiteY4" fmla="*/ 31597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93097 w 3928832"/>
              <a:gd name="connsiteY4" fmla="*/ 31597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22689 w 3928832"/>
              <a:gd name="connsiteY4" fmla="*/ 31882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22689 w 3928832"/>
              <a:gd name="connsiteY4" fmla="*/ 31882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22689 w 3928832"/>
              <a:gd name="connsiteY4" fmla="*/ 31882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93099 w 3928832"/>
              <a:gd name="connsiteY4" fmla="*/ 32359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22691 w 3928832"/>
              <a:gd name="connsiteY4" fmla="*/ 317875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72009 w 3928832"/>
              <a:gd name="connsiteY4" fmla="*/ 317875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22691 w 3928832"/>
              <a:gd name="connsiteY4" fmla="*/ 320732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02963 w 3928832"/>
              <a:gd name="connsiteY4" fmla="*/ 32359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802963 w 3928832"/>
              <a:gd name="connsiteY4" fmla="*/ 32359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53645 w 3928832"/>
              <a:gd name="connsiteY4" fmla="*/ 3197802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49584 w 3928832"/>
              <a:gd name="connsiteY3" fmla="*/ 2360656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30354"/>
              <a:gd name="connsiteY0" fmla="*/ 0 h 4098537"/>
              <a:gd name="connsiteX1" fmla="*/ 3909782 w 3930354"/>
              <a:gd name="connsiteY1" fmla="*/ 28575 h 4098537"/>
              <a:gd name="connsiteX2" fmla="*/ 3928832 w 3930354"/>
              <a:gd name="connsiteY2" fmla="*/ 314325 h 4098537"/>
              <a:gd name="connsiteX3" fmla="*/ 3898902 w 3930354"/>
              <a:gd name="connsiteY3" fmla="*/ 2408281 h 4098537"/>
              <a:gd name="connsiteX4" fmla="*/ 3733918 w 3930354"/>
              <a:gd name="connsiteY4" fmla="*/ 3264477 h 4098537"/>
              <a:gd name="connsiteX5" fmla="*/ 3170585 w 3930354"/>
              <a:gd name="connsiteY5" fmla="*/ 3807402 h 4098537"/>
              <a:gd name="connsiteX6" fmla="*/ 2207303 w 3930354"/>
              <a:gd name="connsiteY6" fmla="*/ 4091710 h 4098537"/>
              <a:gd name="connsiteX7" fmla="*/ 1533525 w 3930354"/>
              <a:gd name="connsiteY7" fmla="*/ 3758334 h 4098537"/>
              <a:gd name="connsiteX8" fmla="*/ 990600 w 3930354"/>
              <a:gd name="connsiteY8" fmla="*/ 3024909 h 4098537"/>
              <a:gd name="connsiteX9" fmla="*/ 0 w 3930354"/>
              <a:gd name="connsiteY9" fmla="*/ 1083354 h 4098537"/>
              <a:gd name="connsiteX10" fmla="*/ 2093004 w 3930354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98902 w 3928832"/>
              <a:gd name="connsiteY3" fmla="*/ 2408281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28832"/>
              <a:gd name="connsiteY0" fmla="*/ 0 h 4098537"/>
              <a:gd name="connsiteX1" fmla="*/ 3909782 w 3928832"/>
              <a:gd name="connsiteY1" fmla="*/ 28575 h 4098537"/>
              <a:gd name="connsiteX2" fmla="*/ 3928832 w 3928832"/>
              <a:gd name="connsiteY2" fmla="*/ 314325 h 4098537"/>
              <a:gd name="connsiteX3" fmla="*/ 3898902 w 3928832"/>
              <a:gd name="connsiteY3" fmla="*/ 2408281 h 4098537"/>
              <a:gd name="connsiteX4" fmla="*/ 3733918 w 3928832"/>
              <a:gd name="connsiteY4" fmla="*/ 3264477 h 4098537"/>
              <a:gd name="connsiteX5" fmla="*/ 3170585 w 3928832"/>
              <a:gd name="connsiteY5" fmla="*/ 3807402 h 4098537"/>
              <a:gd name="connsiteX6" fmla="*/ 2207303 w 3928832"/>
              <a:gd name="connsiteY6" fmla="*/ 4091710 h 4098537"/>
              <a:gd name="connsiteX7" fmla="*/ 1533525 w 3928832"/>
              <a:gd name="connsiteY7" fmla="*/ 3758334 h 4098537"/>
              <a:gd name="connsiteX8" fmla="*/ 990600 w 3928832"/>
              <a:gd name="connsiteY8" fmla="*/ 3024909 h 4098537"/>
              <a:gd name="connsiteX9" fmla="*/ 0 w 3928832"/>
              <a:gd name="connsiteY9" fmla="*/ 1083354 h 4098537"/>
              <a:gd name="connsiteX10" fmla="*/ 2093004 w 3928832"/>
              <a:gd name="connsiteY10" fmla="*/ 0 h 4098537"/>
              <a:gd name="connsiteX0" fmla="*/ 2093004 w 3918968"/>
              <a:gd name="connsiteY0" fmla="*/ 0 h 4098537"/>
              <a:gd name="connsiteX1" fmla="*/ 3909782 w 3918968"/>
              <a:gd name="connsiteY1" fmla="*/ 28575 h 4098537"/>
              <a:gd name="connsiteX2" fmla="*/ 3918968 w 3918968"/>
              <a:gd name="connsiteY2" fmla="*/ 314325 h 4098537"/>
              <a:gd name="connsiteX3" fmla="*/ 3898902 w 3918968"/>
              <a:gd name="connsiteY3" fmla="*/ 2408281 h 4098537"/>
              <a:gd name="connsiteX4" fmla="*/ 3733918 w 3918968"/>
              <a:gd name="connsiteY4" fmla="*/ 3264477 h 4098537"/>
              <a:gd name="connsiteX5" fmla="*/ 3170585 w 3918968"/>
              <a:gd name="connsiteY5" fmla="*/ 3807402 h 4098537"/>
              <a:gd name="connsiteX6" fmla="*/ 2207303 w 3918968"/>
              <a:gd name="connsiteY6" fmla="*/ 4091710 h 4098537"/>
              <a:gd name="connsiteX7" fmla="*/ 1533525 w 3918968"/>
              <a:gd name="connsiteY7" fmla="*/ 3758334 h 4098537"/>
              <a:gd name="connsiteX8" fmla="*/ 990600 w 3918968"/>
              <a:gd name="connsiteY8" fmla="*/ 3024909 h 4098537"/>
              <a:gd name="connsiteX9" fmla="*/ 0 w 3918968"/>
              <a:gd name="connsiteY9" fmla="*/ 1083354 h 4098537"/>
              <a:gd name="connsiteX10" fmla="*/ 2093004 w 3918968"/>
              <a:gd name="connsiteY10" fmla="*/ 0 h 409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18968" h="4098537">
                <a:moveTo>
                  <a:pt x="2093004" y="0"/>
                </a:moveTo>
                <a:lnTo>
                  <a:pt x="3909782" y="28575"/>
                </a:lnTo>
                <a:lnTo>
                  <a:pt x="3918968" y="314325"/>
                </a:lnTo>
                <a:cubicBezTo>
                  <a:pt x="3892552" y="996435"/>
                  <a:pt x="3895727" y="1754746"/>
                  <a:pt x="3898902" y="2408281"/>
                </a:cubicBezTo>
                <a:cubicBezTo>
                  <a:pt x="3882743" y="2920610"/>
                  <a:pt x="3891787" y="3258543"/>
                  <a:pt x="3733918" y="3264477"/>
                </a:cubicBezTo>
                <a:cubicBezTo>
                  <a:pt x="3461960" y="3505601"/>
                  <a:pt x="3542269" y="3467917"/>
                  <a:pt x="3170585" y="3807402"/>
                </a:cubicBezTo>
                <a:cubicBezTo>
                  <a:pt x="2922726" y="3965912"/>
                  <a:pt x="2357909" y="4134813"/>
                  <a:pt x="2207303" y="4091710"/>
                </a:cubicBezTo>
                <a:cubicBezTo>
                  <a:pt x="1982710" y="3986935"/>
                  <a:pt x="1891468" y="4015509"/>
                  <a:pt x="1533525" y="3758334"/>
                </a:cubicBezTo>
                <a:cubicBezTo>
                  <a:pt x="1162050" y="3320184"/>
                  <a:pt x="1200150" y="3396384"/>
                  <a:pt x="990600" y="3024909"/>
                </a:cubicBezTo>
                <a:cubicBezTo>
                  <a:pt x="704850" y="2193574"/>
                  <a:pt x="0" y="1886114"/>
                  <a:pt x="0" y="1083354"/>
                </a:cubicBezTo>
                <a:cubicBezTo>
                  <a:pt x="0" y="153622"/>
                  <a:pt x="1163272" y="0"/>
                  <a:pt x="2093004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007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146519" y="1543220"/>
            <a:ext cx="3031625" cy="3826455"/>
          </a:xfrm>
          <a:custGeom>
            <a:avLst/>
            <a:gdLst>
              <a:gd name="connsiteX0" fmla="*/ 0 w 3174701"/>
              <a:gd name="connsiteY0" fmla="*/ 1890589 h 3781178"/>
              <a:gd name="connsiteX1" fmla="*/ 1587351 w 3174701"/>
              <a:gd name="connsiteY1" fmla="*/ 0 h 3781178"/>
              <a:gd name="connsiteX2" fmla="*/ 3174702 w 3174701"/>
              <a:gd name="connsiteY2" fmla="*/ 1890589 h 3781178"/>
              <a:gd name="connsiteX3" fmla="*/ 1587351 w 3174701"/>
              <a:gd name="connsiteY3" fmla="*/ 3781178 h 3781178"/>
              <a:gd name="connsiteX4" fmla="*/ 0 w 3174701"/>
              <a:gd name="connsiteY4" fmla="*/ 1890589 h 3781178"/>
              <a:gd name="connsiteX0" fmla="*/ 0 w 3174702"/>
              <a:gd name="connsiteY0" fmla="*/ 1890589 h 3743078"/>
              <a:gd name="connsiteX1" fmla="*/ 1587351 w 3174702"/>
              <a:gd name="connsiteY1" fmla="*/ 0 h 3743078"/>
              <a:gd name="connsiteX2" fmla="*/ 3174702 w 3174702"/>
              <a:gd name="connsiteY2" fmla="*/ 1890589 h 3743078"/>
              <a:gd name="connsiteX3" fmla="*/ 1587351 w 3174702"/>
              <a:gd name="connsiteY3" fmla="*/ 3743078 h 3743078"/>
              <a:gd name="connsiteX4" fmla="*/ 0 w 3174702"/>
              <a:gd name="connsiteY4" fmla="*/ 1890589 h 3743078"/>
              <a:gd name="connsiteX0" fmla="*/ 10 w 3174712"/>
              <a:gd name="connsiteY0" fmla="*/ 1890589 h 3790703"/>
              <a:gd name="connsiteX1" fmla="*/ 1587361 w 3174712"/>
              <a:gd name="connsiteY1" fmla="*/ 0 h 3790703"/>
              <a:gd name="connsiteX2" fmla="*/ 3174712 w 3174712"/>
              <a:gd name="connsiteY2" fmla="*/ 1890589 h 3790703"/>
              <a:gd name="connsiteX3" fmla="*/ 1568311 w 3174712"/>
              <a:gd name="connsiteY3" fmla="*/ 3790703 h 3790703"/>
              <a:gd name="connsiteX4" fmla="*/ 10 w 3174712"/>
              <a:gd name="connsiteY4" fmla="*/ 1890589 h 379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4712" h="3790703">
                <a:moveTo>
                  <a:pt x="10" y="1890589"/>
                </a:moveTo>
                <a:cubicBezTo>
                  <a:pt x="3185" y="1258805"/>
                  <a:pt x="710691" y="0"/>
                  <a:pt x="1587361" y="0"/>
                </a:cubicBezTo>
                <a:cubicBezTo>
                  <a:pt x="2464031" y="0"/>
                  <a:pt x="3174712" y="846446"/>
                  <a:pt x="3174712" y="1890589"/>
                </a:cubicBezTo>
                <a:cubicBezTo>
                  <a:pt x="3174712" y="2934732"/>
                  <a:pt x="2444981" y="3790703"/>
                  <a:pt x="1568311" y="3790703"/>
                </a:cubicBezTo>
                <a:cubicBezTo>
                  <a:pt x="691641" y="3790703"/>
                  <a:pt x="-3165" y="2522373"/>
                  <a:pt x="10" y="1890589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 l="3000" t="6000" r="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5FA29B-FE75-F225-CF98-4F00C971441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8" t="-571" b="3460"/>
          <a:stretch/>
        </p:blipFill>
        <p:spPr>
          <a:xfrm rot="10800000">
            <a:off x="544259" y="777266"/>
            <a:ext cx="2392229" cy="4671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5FA29B-FE75-F225-CF98-4F00C971441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8" t="-571" b="3460"/>
          <a:stretch/>
        </p:blipFill>
        <p:spPr>
          <a:xfrm>
            <a:off x="8933947" y="5680584"/>
            <a:ext cx="2392229" cy="467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0917" y="4247621"/>
            <a:ext cx="75853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ru-RU" sz="2000" dirty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ГБУ «Республиканский центр молодежных</a:t>
            </a:r>
            <a:r>
              <a:rPr lang="ru-RU" sz="2000" dirty="0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,</a:t>
            </a:r>
            <a:endParaRPr lang="en-US" sz="2000" dirty="0" smtClean="0">
              <a:solidFill>
                <a:schemeClr val="bg1"/>
              </a:solidFill>
              <a:latin typeface="HelveticaNeueCyr" panose="02000503040000020004" pitchFamily="2" charset="-52"/>
              <a:ea typeface="Calibri" panose="020F0502020204030204" pitchFamily="34" charset="0"/>
            </a:endParaRPr>
          </a:p>
          <a:p>
            <a:pPr marL="0" lvl="1"/>
            <a:r>
              <a:rPr lang="ru-RU" sz="2000" dirty="0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инновационных </a:t>
            </a:r>
            <a:r>
              <a:rPr lang="ru-RU" sz="2000" dirty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и профилактических </a:t>
            </a:r>
            <a:r>
              <a:rPr lang="ru-RU" sz="2000" dirty="0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программ</a:t>
            </a:r>
            <a:r>
              <a:rPr lang="en-US" sz="2000" dirty="0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«Навигатор»</a:t>
            </a:r>
          </a:p>
          <a:p>
            <a:pPr marL="0" lvl="1"/>
            <a:endParaRPr lang="ru-RU" sz="2000" dirty="0">
              <a:solidFill>
                <a:schemeClr val="bg1"/>
              </a:solidFill>
              <a:latin typeface="HelveticaNeueCyr" panose="02000503040000020004" pitchFamily="2" charset="-52"/>
              <a:ea typeface="Calibri" panose="020F0502020204030204" pitchFamily="34" charset="0"/>
            </a:endParaRPr>
          </a:p>
          <a:p>
            <a:pPr marL="0" lvl="1"/>
            <a:r>
              <a:rPr lang="ru-RU" sz="1600" b="1" dirty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Директор: </a:t>
            </a:r>
            <a:r>
              <a:rPr lang="ru-RU" sz="1600" b="1" dirty="0" err="1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Шарипова</a:t>
            </a:r>
            <a:r>
              <a:rPr lang="ru-RU" sz="1600" b="1" dirty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 Гузель </a:t>
            </a:r>
            <a:r>
              <a:rPr lang="ru-RU" sz="1600" b="1" dirty="0" err="1" smtClean="0">
                <a:solidFill>
                  <a:schemeClr val="bg1"/>
                </a:solidFill>
                <a:latin typeface="HelveticaNeueCyr" panose="02000503040000020004" pitchFamily="2" charset="-52"/>
                <a:ea typeface="Calibri" panose="020F0502020204030204" pitchFamily="34" charset="0"/>
              </a:rPr>
              <a:t>Азатовна</a:t>
            </a:r>
            <a:endParaRPr lang="ru-RU" sz="1600" b="1" dirty="0">
              <a:solidFill>
                <a:schemeClr val="bg1"/>
              </a:solidFill>
              <a:latin typeface="HelveticaNeueCyr" panose="02000503040000020004" pitchFamily="2" charset="-52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0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41"/>
          <a:stretch/>
        </p:blipFill>
        <p:spPr>
          <a:xfrm flipH="1">
            <a:off x="6463210" y="0"/>
            <a:ext cx="5799601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463210" y="1"/>
            <a:ext cx="5799601" cy="6841000"/>
          </a:xfrm>
          <a:prstGeom prst="rect">
            <a:avLst/>
          </a:prstGeom>
          <a:solidFill>
            <a:schemeClr val="tx1">
              <a:lumMod val="50000"/>
              <a:lumOff val="50000"/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132434" y="-215660"/>
            <a:ext cx="6319515" cy="73583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6719" y="210468"/>
            <a:ext cx="5818810" cy="460989"/>
            <a:chOff x="5995796" y="235247"/>
            <a:chExt cx="5818810" cy="460989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8AC634B-9376-1C3F-DA47-27A305CC1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100" y="235247"/>
              <a:ext cx="864453" cy="460989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3CE945B2-8294-1C38-0017-1BF4F50AD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131" y="235247"/>
              <a:ext cx="2435475" cy="46098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1DDD45B-5AEF-9A12-7218-E75FCA75D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5796" y="240202"/>
              <a:ext cx="1445727" cy="456034"/>
            </a:xfrm>
            <a:prstGeom prst="rect">
              <a:avLst/>
            </a:prstGeom>
          </p:spPr>
        </p:pic>
      </p:grpSp>
      <p:pic>
        <p:nvPicPr>
          <p:cNvPr id="3" name="image1.png">
            <a:extLst>
              <a:ext uri="{FF2B5EF4-FFF2-40B4-BE49-F238E27FC236}">
                <a16:creationId xmlns:a16="http://schemas.microsoft.com/office/drawing/2014/main" id="{611F23B3-9079-8B27-6EED-6DE29E1DD352}"/>
              </a:ext>
            </a:extLst>
          </p:cNvPr>
          <p:cNvPicPr/>
          <p:nvPr/>
        </p:nvPicPr>
        <p:blipFill rotWithShape="1">
          <a:blip r:embed="rId6"/>
          <a:srcRect l="6792" t="-1" r="8679" b="21648"/>
          <a:stretch/>
        </p:blipFill>
        <p:spPr>
          <a:xfrm>
            <a:off x="5837771" y="4693575"/>
            <a:ext cx="3027871" cy="1555849"/>
          </a:xfrm>
          <a:prstGeom prst="rect">
            <a:avLst/>
          </a:prstGeom>
          <a:ln/>
        </p:spPr>
      </p:pic>
      <p:pic>
        <p:nvPicPr>
          <p:cNvPr id="23" name="Рисунок 22" descr="Диджей">
            <a:extLst>
              <a:ext uri="{FF2B5EF4-FFF2-40B4-BE49-F238E27FC236}">
                <a16:creationId xmlns:a16="http://schemas.microsoft.com/office/drawing/2014/main" id="{018CB59E-3C68-6DF9-A798-5D806EE9B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327" y="5083135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B86B199-84CC-45D2-8A0F-A169449102F4}"/>
              </a:ext>
            </a:extLst>
          </p:cNvPr>
          <p:cNvSpPr txBox="1"/>
          <p:nvPr/>
        </p:nvSpPr>
        <p:spPr>
          <a:xfrm>
            <a:off x="1200556" y="5177478"/>
            <a:ext cx="45302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2D3E50"/>
                </a:solidFill>
                <a:latin typeface="HelveticaNeueCyr" panose="02000603050000020004" pitchFamily="2" charset="-52"/>
                <a:ea typeface="Arial" panose="020B0604020202020204" pitchFamily="34" charset="0"/>
              </a:rPr>
              <a:t>С 2022 года по настоящее время </a:t>
            </a:r>
            <a:r>
              <a:rPr lang="ru-RU" b="1" dirty="0">
                <a:solidFill>
                  <a:srgbClr val="2D3E50"/>
                </a:solidFill>
                <a:latin typeface="HelveticaNeueCyr" panose="02000603050000020004" pitchFamily="2" charset="-52"/>
                <a:ea typeface="Arial" panose="020B0604020202020204" pitchFamily="34" charset="0"/>
              </a:rPr>
              <a:t>д</a:t>
            </a:r>
            <a:r>
              <a:rPr lang="ru-RU" b="1" dirty="0" smtClean="0">
                <a:solidFill>
                  <a:srgbClr val="2D3E50"/>
                </a:solidFill>
                <a:latin typeface="HelveticaNeueCyr" panose="02000603050000020004" pitchFamily="2" charset="-52"/>
                <a:ea typeface="Arial" panose="020B0604020202020204" pitchFamily="34" charset="0"/>
              </a:rPr>
              <a:t>ля решения проблем поступило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2D3E50"/>
                </a:solidFill>
                <a:latin typeface="HelveticaNeueCyr" panose="02000603050000020004" pitchFamily="2" charset="-52"/>
                <a:ea typeface="Arial" panose="020B0604020202020204" pitchFamily="34" charset="0"/>
              </a:rPr>
              <a:t>2 373 </a:t>
            </a:r>
            <a:r>
              <a:rPr lang="ru-RU" b="1" dirty="0" smtClean="0">
                <a:solidFill>
                  <a:srgbClr val="2D3E50"/>
                </a:solidFill>
                <a:latin typeface="HelveticaNeueCyr" panose="02000603050000020004" pitchFamily="2" charset="-52"/>
                <a:ea typeface="Arial" panose="020B0604020202020204" pitchFamily="34" charset="0"/>
              </a:rPr>
              <a:t>звонка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2D3E50"/>
                </a:solidFill>
                <a:effectLst/>
                <a:uLnTx/>
                <a:uFillTx/>
                <a:latin typeface="HelveticaNeueCyr" panose="02000603050000020004" pitchFamily="2" charset="-52"/>
                <a:ea typeface="Arial" panose="020B0604020202020204" pitchFamily="34" charset="0"/>
              </a:rPr>
              <a:t> (всего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3E50"/>
                </a:solidFill>
                <a:effectLst/>
                <a:uLnTx/>
                <a:uFillTx/>
                <a:latin typeface="HelveticaNeueCyr" panose="02000603050000020004" pitchFamily="2" charset="-52"/>
                <a:ea typeface="Arial" panose="020B0604020202020204" pitchFamily="34" charset="0"/>
              </a:rPr>
              <a:t>4 846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2D3E50"/>
                </a:solidFill>
                <a:effectLst/>
                <a:uLnTx/>
                <a:uFillTx/>
                <a:latin typeface="HelveticaNeueCyr" panose="02000603050000020004" pitchFamily="2" charset="-52"/>
                <a:ea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2D3E50"/>
                </a:solidFill>
                <a:effectLst/>
                <a:uLnTx/>
                <a:uFillTx/>
                <a:latin typeface="HelveticaNeueCyr" panose="02000603050000020004" pitchFamily="2" charset="-52"/>
                <a:ea typeface="Arial" panose="020B0604020202020204" pitchFamily="34" charset="0"/>
              </a:rPr>
              <a:t>звонков)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2D3E50"/>
              </a:solidFill>
              <a:effectLst/>
              <a:uLnTx/>
              <a:uFillTx/>
              <a:latin typeface="HelveticaNeueCyr" panose="02000603050000020004" pitchFamily="2" charset="-52"/>
              <a:ea typeface="Arial" panose="020B0604020202020204" pitchFamily="34" charset="0"/>
            </a:endParaRPr>
          </a:p>
        </p:txBody>
      </p:sp>
      <p:pic>
        <p:nvPicPr>
          <p:cNvPr id="18" name="image4.png">
            <a:extLst>
              <a:ext uri="{FF2B5EF4-FFF2-40B4-BE49-F238E27FC236}">
                <a16:creationId xmlns:a16="http://schemas.microsoft.com/office/drawing/2014/main" id="{E51D8369-4DC1-21FF-0C9D-6A66ED0C2EA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76" y="900142"/>
            <a:ext cx="6148134" cy="37934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A8E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65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blob:https://web.whatsapp.com/16dc7cae-711f-4c31-9341-146593c17d6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blob:https://web.whatsapp.com/16dc7cae-711f-4c31-9341-146593c17d6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6" descr="blob:https://web.whatsapp.com/16dc7cae-711f-4c31-9341-146593c17d6b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158" y="3967303"/>
            <a:ext cx="1753957" cy="17387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036273" y="2560676"/>
            <a:ext cx="2071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2AFA2"/>
                </a:solidFill>
                <a:latin typeface="HelveticaNeueCyr" panose="02000603050000020004" pitchFamily="2" charset="-52"/>
              </a:rPr>
              <a:t>Информационные материалы</a:t>
            </a:r>
            <a:endParaRPr lang="ru-RU" sz="1400" b="1" dirty="0">
              <a:solidFill>
                <a:srgbClr val="42AFA2"/>
              </a:solidFill>
              <a:latin typeface="HelveticaNeueCyr" panose="02000603050000020004" pitchFamily="2" charset="-52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55575" y="6201071"/>
            <a:ext cx="5818810" cy="460989"/>
            <a:chOff x="5995796" y="235247"/>
            <a:chExt cx="5818810" cy="460989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58AC634B-9376-1C3F-DA47-27A305CC1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100" y="235247"/>
              <a:ext cx="864453" cy="460989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CE945B2-8294-1C38-0017-1BF4F50AD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131" y="235247"/>
              <a:ext cx="2435475" cy="460989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1DDD45B-5AEF-9A12-7218-E75FCA75D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5796" y="240202"/>
              <a:ext cx="1445727" cy="456034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" y="7938"/>
            <a:ext cx="12163425" cy="24143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8348" y="2292824"/>
            <a:ext cx="3454713" cy="36457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958" y="2292824"/>
            <a:ext cx="2927390" cy="35169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0"/>
          <a:srcRect l="4767" t="19075" r="37399" b="1282"/>
          <a:stretch/>
        </p:blipFill>
        <p:spPr>
          <a:xfrm>
            <a:off x="6563061" y="2405160"/>
            <a:ext cx="3473212" cy="337375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0120631" y="2422304"/>
            <a:ext cx="1940201" cy="4093142"/>
          </a:xfrm>
          <a:prstGeom prst="rect">
            <a:avLst/>
          </a:prstGeom>
          <a:noFill/>
          <a:ln w="28575">
            <a:solidFill>
              <a:srgbClr val="007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1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83971" y="163334"/>
            <a:ext cx="5818810" cy="460989"/>
            <a:chOff x="5995796" y="235247"/>
            <a:chExt cx="5818810" cy="460989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8AC634B-9376-1C3F-DA47-27A305CC1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100" y="235247"/>
              <a:ext cx="864453" cy="460989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3CE945B2-8294-1C38-0017-1BF4F50AD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131" y="235247"/>
              <a:ext cx="2435475" cy="46098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1DDD45B-5AEF-9A12-7218-E75FCA75D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5796" y="240202"/>
              <a:ext cx="1445727" cy="456034"/>
            </a:xfrm>
            <a:prstGeom prst="rect">
              <a:avLst/>
            </a:prstGeom>
          </p:spPr>
        </p:pic>
      </p:grpSp>
      <p:sp>
        <p:nvSpPr>
          <p:cNvPr id="27" name="TextBox 26"/>
          <p:cNvSpPr txBox="1"/>
          <p:nvPr/>
        </p:nvSpPr>
        <p:spPr>
          <a:xfrm>
            <a:off x="1343207" y="624323"/>
            <a:ext cx="9494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AFA2"/>
                </a:solidFill>
                <a:effectLst/>
                <a:uLnTx/>
                <a:uFillTx/>
                <a:latin typeface="HelveticaNeueCyr" panose="02000503040000020004" pitchFamily="2" charset="-52"/>
                <a:ea typeface="Times New Roman" panose="02020603050405020304" pitchFamily="18" charset="0"/>
              </a:rPr>
              <a:t>Автоматизированная информационная система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2AFA2"/>
              </a:solidFill>
              <a:effectLst/>
              <a:uLnTx/>
              <a:uFillTx/>
              <a:latin typeface="HelveticaNeueCyr" panose="02000503040000020004" pitchFamily="2" charset="-52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AFA2"/>
                </a:solidFill>
                <a:effectLst/>
                <a:uLnTx/>
                <a:uFillTx/>
                <a:latin typeface="HelveticaNeueCyr" panose="02000503040000020004" pitchFamily="2" charset="-52"/>
                <a:ea typeface="Times New Roman" panose="02020603050405020304" pitchFamily="18" charset="0"/>
              </a:rPr>
              <a:t>«Психологическая </a:t>
            </a:r>
            <a:r>
              <a:rPr lang="ru-RU" sz="2000" b="1" dirty="0" smtClean="0">
                <a:solidFill>
                  <a:srgbClr val="42AFA2"/>
                </a:solidFill>
                <a:latin typeface="HelveticaNeueCyr" panose="02000503040000020004" pitchFamily="2" charset="-52"/>
                <a:ea typeface="Times New Roman" panose="02020603050405020304" pitchFamily="18" charset="0"/>
              </a:rPr>
              <a:t>поддержка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AFA2"/>
                </a:solidFill>
                <a:effectLst/>
                <a:uLnTx/>
                <a:uFillTx/>
                <a:latin typeface="HelveticaNeueCyr" panose="02000503040000020004" pitchFamily="2" charset="-52"/>
                <a:ea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AFA2"/>
                </a:solidFill>
                <a:effectLst/>
                <a:uLnTx/>
                <a:uFillTx/>
                <a:latin typeface="HelveticaNeueCyr" panose="02000503040000020004" pitchFamily="2" charset="-52"/>
                <a:ea typeface="Times New Roman" panose="02020603050405020304" pitchFamily="18" charset="0"/>
              </a:rPr>
              <a:t>молодежи Республики Татарстан»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2AFA2"/>
              </a:solidFill>
              <a:effectLst/>
              <a:uLnTx/>
              <a:uFillTx/>
              <a:latin typeface="HelveticaNeueCyr" panose="02000503040000020004" pitchFamily="2" charset="-52"/>
              <a:ea typeface="Source Sans Variable Semibold" panose="020B0303030403020204" pitchFamily="34" charset="0"/>
            </a:endParaRPr>
          </a:p>
        </p:txBody>
      </p:sp>
      <p:pic>
        <p:nvPicPr>
          <p:cNvPr id="8" name="image2.png">
            <a:extLst>
              <a:ext uri="{FF2B5EF4-FFF2-40B4-BE49-F238E27FC236}">
                <a16:creationId xmlns:a16="http://schemas.microsoft.com/office/drawing/2014/main" id="{A454E233-5A8F-4A39-0587-6E7936442B47}"/>
              </a:ext>
            </a:extLst>
          </p:cNvPr>
          <p:cNvPicPr/>
          <p:nvPr/>
        </p:nvPicPr>
        <p:blipFill rotWithShape="1">
          <a:blip r:embed="rId5"/>
          <a:srcRect l="-1" r="2005"/>
          <a:stretch/>
        </p:blipFill>
        <p:spPr>
          <a:xfrm>
            <a:off x="183971" y="1537856"/>
            <a:ext cx="6526012" cy="48075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E43836-8C89-9AB1-A00F-830806C8E433}"/>
              </a:ext>
            </a:extLst>
          </p:cNvPr>
          <p:cNvSpPr txBox="1"/>
          <p:nvPr/>
        </p:nvSpPr>
        <p:spPr>
          <a:xfrm>
            <a:off x="8217702" y="1785588"/>
            <a:ext cx="3202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srgbClr val="009A8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https://help-online-rt.ru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9A8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Блок-схема: альтернативный процесс 10">
            <a:extLst>
              <a:ext uri="{FF2B5EF4-FFF2-40B4-BE49-F238E27FC236}">
                <a16:creationId xmlns:a16="http://schemas.microsoft.com/office/drawing/2014/main" id="{20F699D8-FE55-6631-0E24-C802CCE99788}"/>
              </a:ext>
            </a:extLst>
          </p:cNvPr>
          <p:cNvSpPr/>
          <p:nvPr/>
        </p:nvSpPr>
        <p:spPr>
          <a:xfrm>
            <a:off x="8247219" y="1788243"/>
            <a:ext cx="3077424" cy="885360"/>
          </a:xfrm>
          <a:prstGeom prst="flowChartAlternateProcess">
            <a:avLst/>
          </a:prstGeom>
          <a:noFill/>
          <a:ln>
            <a:solidFill>
              <a:srgbClr val="009A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 descr="Справа налево (обратно)">
            <a:extLst>
              <a:ext uri="{FF2B5EF4-FFF2-40B4-BE49-F238E27FC236}">
                <a16:creationId xmlns:a16="http://schemas.microsoft.com/office/drawing/2014/main" id="{30268FA0-784F-4A13-C58E-F777EB0415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05146" y="1759203"/>
            <a:ext cx="914400" cy="9144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194414" y="2230923"/>
            <a:ext cx="3106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563C1"/>
                </a:solidFill>
              </a:rPr>
              <a:t>@</a:t>
            </a:r>
            <a:r>
              <a:rPr lang="ru-RU" sz="2400" dirty="0" err="1">
                <a:solidFill>
                  <a:srgbClr val="0563C1"/>
                </a:solidFill>
              </a:rPr>
              <a:t>psycho_tat_help_bot</a:t>
            </a:r>
            <a:endParaRPr lang="ru-RU" sz="2400" dirty="0">
              <a:solidFill>
                <a:srgbClr val="0563C1"/>
              </a:solidFill>
            </a:endParaRPr>
          </a:p>
        </p:txBody>
      </p:sp>
      <p:pic>
        <p:nvPicPr>
          <p:cNvPr id="1026" name="Picture 2" descr="http://qrcoder.ru/code/?https%3A%2F%2Fhelp-online-rt.ru%2F&amp;4&amp;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824" y="3278944"/>
            <a:ext cx="3144982" cy="314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Справа налево (обратно)">
            <a:extLst>
              <a:ext uri="{FF2B5EF4-FFF2-40B4-BE49-F238E27FC236}">
                <a16:creationId xmlns:a16="http://schemas.microsoft.com/office/drawing/2014/main" id="{30268FA0-784F-4A13-C58E-F777EB0415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05146" y="4394236"/>
            <a:ext cx="914400" cy="9144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8488907" y="3337515"/>
            <a:ext cx="2715905" cy="3086414"/>
          </a:xfrm>
          <a:prstGeom prst="rect">
            <a:avLst/>
          </a:prstGeom>
          <a:noFill/>
          <a:ln w="28575">
            <a:solidFill>
              <a:srgbClr val="007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86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ndicam 2024-01-24 11-06-06-74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31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4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5FA29B-FE75-F225-CF98-4F00C97144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8" t="-571" b="3460"/>
          <a:stretch/>
        </p:blipFill>
        <p:spPr>
          <a:xfrm>
            <a:off x="3219" y="0"/>
            <a:ext cx="12169787" cy="2376427"/>
          </a:xfrm>
          <a:prstGeom prst="rect">
            <a:avLst/>
          </a:prstGeom>
          <a:solidFill>
            <a:srgbClr val="1F5F77">
              <a:alpha val="8000"/>
            </a:srgbClr>
          </a:solidFill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C73225C-4FAD-258A-E980-B2F8044D23B6}"/>
              </a:ext>
            </a:extLst>
          </p:cNvPr>
          <p:cNvGrpSpPr/>
          <p:nvPr/>
        </p:nvGrpSpPr>
        <p:grpSpPr>
          <a:xfrm>
            <a:off x="110043" y="175678"/>
            <a:ext cx="5818810" cy="460989"/>
            <a:chOff x="5995796" y="235247"/>
            <a:chExt cx="5818810" cy="46098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05D74C7-EE50-5D57-C572-AA7BE2ED0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100" y="235247"/>
              <a:ext cx="864453" cy="460989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C4909B5-B265-515B-92FF-1E6E4A910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131" y="235247"/>
              <a:ext cx="2435475" cy="460989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0C4181D-870F-EF6D-A4D9-E96EC77E7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5796" y="240202"/>
              <a:ext cx="1445727" cy="456034"/>
            </a:xfrm>
            <a:prstGeom prst="rect">
              <a:avLst/>
            </a:prstGeom>
          </p:spPr>
        </p:pic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A21372-4FF5-98FA-9322-C3F272CEBC20}"/>
              </a:ext>
            </a:extLst>
          </p:cNvPr>
          <p:cNvSpPr/>
          <p:nvPr/>
        </p:nvSpPr>
        <p:spPr>
          <a:xfrm>
            <a:off x="278239" y="859274"/>
            <a:ext cx="116197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42AFA2"/>
                </a:solidFill>
                <a:latin typeface="HelveticaNeueCyr" panose="02000503040000020004" pitchFamily="2" charset="-52"/>
              </a:rPr>
              <a:t>ГБУ «Республиканский центр молодежный, инновационных и профилактических программ «НАВИГАТОР»</a:t>
            </a:r>
            <a:endParaRPr lang="ru-RU" sz="4000" b="1" dirty="0">
              <a:solidFill>
                <a:srgbClr val="42AFA2"/>
              </a:solidFill>
              <a:latin typeface="HelveticaNeueCyr" panose="02000503040000020004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311F16-979B-91DC-66B3-E56AC8EB04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52" y="3639326"/>
            <a:ext cx="1441053" cy="1441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A889EA-97CC-6372-9521-D20CDAE38EE7}"/>
              </a:ext>
            </a:extLst>
          </p:cNvPr>
          <p:cNvSpPr txBox="1"/>
          <p:nvPr/>
        </p:nvSpPr>
        <p:spPr>
          <a:xfrm>
            <a:off x="7678630" y="3176491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b="1" dirty="0">
                <a:solidFill>
                  <a:srgbClr val="43B1A3"/>
                </a:solidFill>
                <a:latin typeface="HelveticaNeueCyr" panose="02000603050000020004" pitchFamily="2" charset="-52"/>
              </a:rPr>
              <a:t>Официальный сайт </a:t>
            </a:r>
          </a:p>
          <a:p>
            <a:pPr algn="r"/>
            <a:endParaRPr lang="ru-RU" sz="1200" b="1" dirty="0">
              <a:solidFill>
                <a:srgbClr val="43B1A3"/>
              </a:solidFill>
              <a:latin typeface="HelveticaNeueCyr" panose="02000603050000020004" pitchFamily="2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CFD74FB-E02C-3AFA-4CB9-E53E0E876C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509" y="3643410"/>
            <a:ext cx="1441053" cy="14410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FBBA8B-2E7C-D5AB-1583-D93F31145621}"/>
              </a:ext>
            </a:extLst>
          </p:cNvPr>
          <p:cNvSpPr txBox="1"/>
          <p:nvPr/>
        </p:nvSpPr>
        <p:spPr>
          <a:xfrm>
            <a:off x="2773503" y="3181745"/>
            <a:ext cx="2105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42AFA2"/>
                </a:solidFill>
                <a:latin typeface="HelveticaNeueCyr" panose="02000603050000020004" pitchFamily="2" charset="-52"/>
              </a:rPr>
              <a:t>Официальная группа ВК </a:t>
            </a:r>
          </a:p>
          <a:p>
            <a:pPr algn="ctr"/>
            <a:endParaRPr lang="ru-RU" sz="1200" b="1" dirty="0">
              <a:solidFill>
                <a:srgbClr val="42AFA2"/>
              </a:solidFill>
              <a:latin typeface="HelveticaNeueCyr" panose="02000603050000020004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8838BE-EB78-8404-7391-731780250DB7}"/>
              </a:ext>
            </a:extLst>
          </p:cNvPr>
          <p:cNvSpPr txBox="1"/>
          <p:nvPr/>
        </p:nvSpPr>
        <p:spPr>
          <a:xfrm>
            <a:off x="399599" y="6379421"/>
            <a:ext cx="11615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latin typeface="HelveticaNeueCyr" panose="02000603050000020004" pitchFamily="2" charset="-52"/>
              </a:rPr>
              <a:t>Наши </a:t>
            </a:r>
            <a:r>
              <a:rPr lang="ru-RU" sz="1400" i="1" dirty="0" smtClean="0">
                <a:latin typeface="HelveticaNeueCyr" panose="02000603050000020004" pitchFamily="2" charset="-52"/>
              </a:rPr>
              <a:t>контакты: </a:t>
            </a:r>
            <a:r>
              <a:rPr lang="ru-RU" sz="1400" b="1" dirty="0" smtClean="0">
                <a:latin typeface="HelveticaNeueCyr" panose="02000603050000020004" pitchFamily="2" charset="-52"/>
              </a:rPr>
              <a:t>Тукая </a:t>
            </a:r>
            <a:r>
              <a:rPr lang="ru-RU" sz="1400" b="1" dirty="0">
                <a:latin typeface="HelveticaNeueCyr" panose="02000603050000020004" pitchFamily="2" charset="-52"/>
              </a:rPr>
              <a:t>58:</a:t>
            </a:r>
            <a:r>
              <a:rPr lang="ru-RU" sz="1400" dirty="0">
                <a:latin typeface="HelveticaNeueCyr" panose="02000603050000020004" pitchFamily="2" charset="-52"/>
              </a:rPr>
              <a:t> 8 (843) </a:t>
            </a:r>
            <a:r>
              <a:rPr lang="ru-RU" sz="1400" dirty="0" smtClean="0">
                <a:latin typeface="HelveticaNeueCyr" panose="02000603050000020004" pitchFamily="2" charset="-52"/>
              </a:rPr>
              <a:t>231-82-23; </a:t>
            </a:r>
            <a:r>
              <a:rPr lang="ru-RU" sz="1400" dirty="0">
                <a:latin typeface="HelveticaNeueCyr" panose="02000603050000020004" pitchFamily="2" charset="-52"/>
              </a:rPr>
              <a:t> </a:t>
            </a:r>
            <a:r>
              <a:rPr lang="ru-RU" sz="1400" b="1" dirty="0" err="1" smtClean="0">
                <a:latin typeface="HelveticaNeueCyr" panose="02000603050000020004" pitchFamily="2" charset="-52"/>
              </a:rPr>
              <a:t>Адоратского</a:t>
            </a:r>
            <a:r>
              <a:rPr lang="ru-RU" sz="1400" b="1" dirty="0" smtClean="0">
                <a:latin typeface="HelveticaNeueCyr" panose="02000603050000020004" pitchFamily="2" charset="-52"/>
              </a:rPr>
              <a:t> </a:t>
            </a:r>
            <a:r>
              <a:rPr lang="ru-RU" sz="1400" b="1" dirty="0">
                <a:latin typeface="HelveticaNeueCyr" panose="02000603050000020004" pitchFamily="2" charset="-52"/>
              </a:rPr>
              <a:t>36: </a:t>
            </a:r>
            <a:r>
              <a:rPr lang="ru-RU" sz="1400" dirty="0">
                <a:latin typeface="HelveticaNeueCyr" panose="02000603050000020004" pitchFamily="2" charset="-52"/>
              </a:rPr>
              <a:t>8 (843) </a:t>
            </a:r>
            <a:r>
              <a:rPr lang="ru-RU" sz="1400" dirty="0" smtClean="0">
                <a:latin typeface="HelveticaNeueCyr" panose="02000603050000020004" pitchFamily="2" charset="-52"/>
              </a:rPr>
              <a:t>522-55-40; </a:t>
            </a:r>
            <a:r>
              <a:rPr lang="ru-RU" sz="1400" dirty="0">
                <a:latin typeface="HelveticaNeueCyr" panose="02000603050000020004" pitchFamily="2" charset="-52"/>
              </a:rPr>
              <a:t> </a:t>
            </a:r>
            <a:r>
              <a:rPr lang="ru-RU" sz="1400" b="1" dirty="0" err="1" smtClean="0">
                <a:latin typeface="HelveticaNeueCyr" panose="02000603050000020004" pitchFamily="2" charset="-52"/>
              </a:rPr>
              <a:t>Кулахметова</a:t>
            </a:r>
            <a:r>
              <a:rPr lang="ru-RU" sz="1400" b="1" dirty="0" smtClean="0">
                <a:latin typeface="HelveticaNeueCyr" panose="02000603050000020004" pitchFamily="2" charset="-52"/>
              </a:rPr>
              <a:t> </a:t>
            </a:r>
            <a:r>
              <a:rPr lang="ru-RU" sz="1400" b="1" dirty="0">
                <a:latin typeface="HelveticaNeueCyr" panose="02000603050000020004" pitchFamily="2" charset="-52"/>
              </a:rPr>
              <a:t>21: </a:t>
            </a:r>
            <a:r>
              <a:rPr lang="ru-RU" sz="1400" dirty="0">
                <a:latin typeface="HelveticaNeueCyr" panose="02000603050000020004" pitchFamily="2" charset="-52"/>
              </a:rPr>
              <a:t>8 (843) 512-49-21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440127" y="2953884"/>
            <a:ext cx="2171700" cy="2762250"/>
          </a:xfrm>
          <a:prstGeom prst="rect">
            <a:avLst/>
          </a:prstGeom>
          <a:noFill/>
          <a:ln w="28575">
            <a:solidFill>
              <a:srgbClr val="007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740185" y="2953884"/>
            <a:ext cx="2171700" cy="2762250"/>
          </a:xfrm>
          <a:prstGeom prst="rect">
            <a:avLst/>
          </a:prstGeom>
          <a:noFill/>
          <a:ln w="28575">
            <a:solidFill>
              <a:srgbClr val="007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49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121</Words>
  <Application>Microsoft Office PowerPoint</Application>
  <PresentationFormat>Широкоэкранный</PresentationFormat>
  <Paragraphs>19</Paragraphs>
  <Slides>6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HelveticaNeueCyr</vt:lpstr>
      <vt:lpstr>Source Sans Variable 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172</cp:revision>
  <dcterms:created xsi:type="dcterms:W3CDTF">2024-01-18T08:41:44Z</dcterms:created>
  <dcterms:modified xsi:type="dcterms:W3CDTF">2024-01-24T09:17:47Z</dcterms:modified>
</cp:coreProperties>
</file>